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11687052/%D9%85%D9%83%D9%88%D9%86%D8%A7%D8%AA-%D8%A8%D8%B7%D8%A7%D9%82%D8%A9-%D8%A7%D9%84%D8%B5%D8%B1%D8%A7%D9%81-%D8%A7%D9%84%D9%8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A8D9-74B9-5CB8-D94E-FDEA82EE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234" y="1125454"/>
            <a:ext cx="5344397" cy="8712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/>
              <a:t>رابط الكتروني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0A414-A071-4FFD-9DD5-690230A0AC6E}"/>
              </a:ext>
            </a:extLst>
          </p:cNvPr>
          <p:cNvSpPr txBox="1"/>
          <p:nvPr/>
        </p:nvSpPr>
        <p:spPr>
          <a:xfrm>
            <a:off x="1280115" y="3053456"/>
            <a:ext cx="848903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2"/>
              </a:rPr>
              <a:t>https://wordwall.net/ar/resource/11687052/%D9%85%D9%83%D9%88%D9%86%D8%A7%D8%AA-%D8%A8%D8%B7%D8%A7%D9%82%D8%A9-%D8%A7%D9%84%D8%B5%D8%B1%D8%A7%D9%81-%D8%A7%D9%84%D9%8A</a:t>
            </a:r>
            <a:endParaRPr lang="ar-AE" sz="2800" dirty="0"/>
          </a:p>
          <a:p>
            <a:pPr algn="ctr" rtl="1"/>
            <a:r>
              <a:rPr lang="en-GB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رابط الكتروني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2</cp:revision>
  <dcterms:created xsi:type="dcterms:W3CDTF">2024-01-21T16:47:36Z</dcterms:created>
  <dcterms:modified xsi:type="dcterms:W3CDTF">2024-01-21T19:06:31Z</dcterms:modified>
</cp:coreProperties>
</file>